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380" r:id="rId3"/>
    <p:sldId id="381" r:id="rId4"/>
    <p:sldId id="382" r:id="rId5"/>
    <p:sldId id="383" r:id="rId6"/>
    <p:sldId id="384" r:id="rId7"/>
    <p:sldId id="385" r:id="rId8"/>
    <p:sldId id="386" r:id="rId9"/>
    <p:sldId id="410" r:id="rId10"/>
    <p:sldId id="411" r:id="rId11"/>
    <p:sldId id="412" r:id="rId12"/>
    <p:sldId id="413" r:id="rId13"/>
    <p:sldId id="414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2" r:id="rId24"/>
    <p:sldId id="293" r:id="rId25"/>
    <p:sldId id="294" r:id="rId26"/>
    <p:sldId id="295" r:id="rId27"/>
    <p:sldId id="296" r:id="rId28"/>
    <p:sldId id="297" r:id="rId29"/>
    <p:sldId id="40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BB3"/>
    <a:srgbClr val="4F9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77"/>
  </p:normalViewPr>
  <p:slideViewPr>
    <p:cSldViewPr snapToGrid="0">
      <p:cViewPr varScale="1">
        <p:scale>
          <a:sx n="116" d="100"/>
          <a:sy n="116" d="100"/>
        </p:scale>
        <p:origin x="4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5B546-4037-CC44-150B-3F66BBA58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9CEFB4-7C62-7D88-84F0-674DD616C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3241B-2D51-B6A0-6F1C-4D82EEC7E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D5D6-1288-5C46-A3CC-DF4B9AD0792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0761E-5DD0-CB65-4C44-BEC917AC5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D4683-394D-CC51-6648-0A08FD914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C6F0-BB23-3A40-865D-63E1B710E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8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88649-7FC0-3503-C839-6B2D6E8C7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7B8716-6C87-012D-51B6-3EADDB068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CB223-84E3-0094-DDC4-E7C9AB27D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D5D6-1288-5C46-A3CC-DF4B9AD0792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586A0-7D42-2629-8668-0759E8F37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42A4C-5D5F-4887-770A-20A4396EE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C6F0-BB23-3A40-865D-63E1B710E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7FEDB6-06FA-DB77-B015-619153CFF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6E644E-E77E-524E-9A80-A97BF3455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F2F60-7282-437E-DFF6-728931D48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D5D6-1288-5C46-A3CC-DF4B9AD0792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62EDE-E13A-1B65-6907-DF55A62E5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F90F9-18BF-573B-DEC1-B0686FA9E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C6F0-BB23-3A40-865D-63E1B710E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7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78611-D7DA-9500-9D2D-489BCE5C0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B8F68-ECF8-E5CD-2132-1E418DECC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ED46A-F56C-5D0C-D992-3BB8342A6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D5D6-1288-5C46-A3CC-DF4B9AD0792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CDBF9-B6F2-8F08-4B8F-CBAF74C08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6F5F8F-E308-31BE-D52A-5FEBA48D8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C6F0-BB23-3A40-865D-63E1B710E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03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BE684-E5F5-0E81-E019-1DDEEF6BB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A823B-E875-8478-EDE8-174DCCAE5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AABB9-646D-574B-A7FB-7AAFA6A05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D5D6-1288-5C46-A3CC-DF4B9AD0792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BD90E-5202-9365-D980-05C7657D8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A8124-FD65-D29F-EE4A-8217D8BAE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C6F0-BB23-3A40-865D-63E1B710E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9D048-AD0A-8127-7A7E-7C943CB05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47E5F-3D59-AA7D-DD7D-6E4FE92980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62AC75-EDD4-716D-953C-788685AC7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31913C-9A43-D022-4A53-469AF409D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D5D6-1288-5C46-A3CC-DF4B9AD0792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5326DB-8A74-58DB-D30B-6F4FC16ED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80824B-0811-8C73-B497-BF9A04CCB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C6F0-BB23-3A40-865D-63E1B710E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89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EDDDA-04FC-26D1-584E-BB58EE58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CF21B-4971-2010-C625-2DDFC9972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573CCF-CB4F-0C56-208C-A25DF238A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E11511-BBD3-079F-980B-374BCA2037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44334E-C4D3-E0AE-8FB8-81E93E308D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331F0B-ACA7-A550-6CFA-B48F4FCE6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D5D6-1288-5C46-A3CC-DF4B9AD0792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5B79BD-C133-4CAC-8FDF-0F2D05265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9BE02C-7329-2CC4-79C4-866EC4DF6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C6F0-BB23-3A40-865D-63E1B710E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99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F02E0-65E9-58EA-86EB-DBF6F3D6F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2F6EAD-CEC9-C5B6-EF2F-7E21FD22B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D5D6-1288-5C46-A3CC-DF4B9AD0792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E94BB9-45C5-4DC9-4E74-6A332F82B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1B0916-AA3A-39D7-A1EA-C48AC4804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C6F0-BB23-3A40-865D-63E1B710E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0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BFBFBF-EDC9-EC20-05C1-458331D20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D5D6-1288-5C46-A3CC-DF4B9AD0792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0732E6-2536-80C6-9552-119B0D71E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B2C20-CC35-F978-97EB-BE1EAFA53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C6F0-BB23-3A40-865D-63E1B710E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BF21A-FF14-8138-ECF9-3BF53BAB9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3C6F9-A765-942A-3BF8-4ADF54247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0B261F-0C85-7B05-F31F-E4511769D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CB789D-0650-7555-53A4-C1998640C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D5D6-1288-5C46-A3CC-DF4B9AD0792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7769F-D770-DBAF-844A-166484399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B265F-09F3-10A3-3B0D-44A449996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C6F0-BB23-3A40-865D-63E1B710E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58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F5EE3-9107-3DFD-5B63-37A2C3267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AB0068-F448-013A-81E6-1A45DA3899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1DB028-CF8F-4AEE-AF1B-9388943E7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7B1D8-29E7-AA5D-7316-EF63BEA03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ED5D6-1288-5C46-A3CC-DF4B9AD0792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98291-2FBD-6C31-D927-56DA0C5FA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CED7C5-EF7F-B587-B0AF-3545ACBE0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2C6F0-BB23-3A40-865D-63E1B710E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60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 t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E34464-55CE-CBDB-16B6-A07FCBC12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9C1E2-ECEF-F0C1-F40A-BA55882BB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AA883-FC91-2AC0-F21E-938B0CEDF4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ED5D6-1288-5C46-A3CC-DF4B9AD0792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B4A2D-102F-28C6-AEE8-D26920302D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D7385-D4E1-18B3-AC97-AD3947E35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2C6F0-BB23-3A40-865D-63E1B710E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545054-F98A-894B-816F-FBA0CE7C8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082" y="614082"/>
            <a:ext cx="5507916" cy="550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35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4BB8A-4501-2FF4-AF33-A8A88554E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6376894-75FB-728F-28DA-A9DB20AE0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" y="691179"/>
            <a:ext cx="12148185" cy="547564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800" dirty="0" err="1">
                <a:solidFill>
                  <a:srgbClr val="007BB3"/>
                </a:solidFill>
                <a:latin typeface="Avenir" panose="02000503020000020003" pitchFamily="2" charset="0"/>
              </a:rPr>
              <a:t>'Cause</a:t>
            </a:r>
            <a:r>
              <a:rPr lang="en-US" sz="4800" dirty="0">
                <a:solidFill>
                  <a:srgbClr val="007BB3"/>
                </a:solidFill>
                <a:latin typeface="Avenir" panose="02000503020000020003" pitchFamily="2" charset="0"/>
              </a:rPr>
              <a:t> on my best day, I'm a child of God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>
                <a:solidFill>
                  <a:srgbClr val="007BB3"/>
                </a:solidFill>
                <a:latin typeface="Avenir" panose="02000503020000020003" pitchFamily="2" charset="0"/>
              </a:rPr>
              <a:t>On my worst day, I'm a child of God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>
                <a:solidFill>
                  <a:srgbClr val="007BB3"/>
                </a:solidFill>
                <a:latin typeface="Avenir" panose="02000503020000020003" pitchFamily="2" charset="0"/>
              </a:rPr>
              <a:t>Oh, every day is a good day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>
                <a:solidFill>
                  <a:srgbClr val="007BB3"/>
                </a:solidFill>
                <a:latin typeface="Avenir" panose="02000503020000020003" pitchFamily="2" charset="0"/>
              </a:rPr>
              <a:t>And You're the reason why</a:t>
            </a:r>
          </a:p>
        </p:txBody>
      </p:sp>
    </p:spTree>
    <p:extLst>
      <p:ext uri="{BB962C8B-B14F-4D97-AF65-F5344CB8AC3E}">
        <p14:creationId xmlns:p14="http://schemas.microsoft.com/office/powerpoint/2010/main" val="707164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71082-9069-B2BE-B37D-00F8ED039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F62C2EE-E596-385C-125E-A5221450D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" y="691179"/>
            <a:ext cx="12148185" cy="547564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800" dirty="0" err="1">
                <a:solidFill>
                  <a:srgbClr val="007BB3"/>
                </a:solidFill>
                <a:latin typeface="Avenir" panose="02000503020000020003" pitchFamily="2" charset="0"/>
              </a:rPr>
              <a:t>'Cause</a:t>
            </a:r>
            <a:r>
              <a:rPr lang="en-US" sz="4800" dirty="0">
                <a:solidFill>
                  <a:srgbClr val="007BB3"/>
                </a:solidFill>
                <a:latin typeface="Avenir" panose="02000503020000020003" pitchFamily="2" charset="0"/>
              </a:rPr>
              <a:t> on my best day, I'm a child of God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>
                <a:solidFill>
                  <a:srgbClr val="007BB3"/>
                </a:solidFill>
                <a:latin typeface="Avenir" panose="02000503020000020003" pitchFamily="2" charset="0"/>
              </a:rPr>
              <a:t>On my worst day, I'm a child of God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>
                <a:solidFill>
                  <a:srgbClr val="007BB3"/>
                </a:solidFill>
                <a:latin typeface="Avenir" panose="02000503020000020003" pitchFamily="2" charset="0"/>
              </a:rPr>
              <a:t>Oh, every day is a good day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>
                <a:solidFill>
                  <a:srgbClr val="007BB3"/>
                </a:solidFill>
                <a:latin typeface="Avenir" panose="02000503020000020003" pitchFamily="2" charset="0"/>
              </a:rPr>
              <a:t>And You're the reason why</a:t>
            </a:r>
          </a:p>
        </p:txBody>
      </p:sp>
    </p:spTree>
    <p:extLst>
      <p:ext uri="{BB962C8B-B14F-4D97-AF65-F5344CB8AC3E}">
        <p14:creationId xmlns:p14="http://schemas.microsoft.com/office/powerpoint/2010/main" val="2987018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65373-4E02-1D24-31F3-6BC824B17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7D21A4B-D3F9-9172-CBFF-E2BA1D8FB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31520"/>
            <a:ext cx="12192000" cy="486174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200" dirty="0">
                <a:solidFill>
                  <a:srgbClr val="007BB3"/>
                </a:solidFill>
                <a:latin typeface="Avenir" panose="02000503020000020003" pitchFamily="2" charset="0"/>
              </a:rPr>
              <a:t>I'm so blessed, I'm so blessed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200" dirty="0">
                <a:solidFill>
                  <a:srgbClr val="007BB3"/>
                </a:solidFill>
                <a:latin typeface="Avenir" panose="02000503020000020003" pitchFamily="2" charset="0"/>
              </a:rPr>
              <a:t>Got this heartbeat in my chest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200" dirty="0">
                <a:solidFill>
                  <a:srgbClr val="007BB3"/>
                </a:solidFill>
                <a:latin typeface="Avenir" panose="02000503020000020003" pitchFamily="2" charset="0"/>
              </a:rPr>
              <a:t>No, it doesn't matter about the rest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200" dirty="0">
                <a:solidFill>
                  <a:srgbClr val="007BB3"/>
                </a:solidFill>
                <a:latin typeface="Avenir" panose="02000503020000020003" pitchFamily="2" charset="0"/>
              </a:rPr>
              <a:t>If I got You Lord, I'm so blessed</a:t>
            </a:r>
          </a:p>
        </p:txBody>
      </p:sp>
    </p:spTree>
    <p:extLst>
      <p:ext uri="{BB962C8B-B14F-4D97-AF65-F5344CB8AC3E}">
        <p14:creationId xmlns:p14="http://schemas.microsoft.com/office/powerpoint/2010/main" val="3857896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531CA-F436-57E4-4858-2BA06D58F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D957B0C-CF3B-09A5-DFCE-9D255C014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31520"/>
            <a:ext cx="12192000" cy="486174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200" dirty="0">
                <a:solidFill>
                  <a:srgbClr val="007BB3"/>
                </a:solidFill>
                <a:latin typeface="Avenir" panose="02000503020000020003" pitchFamily="2" charset="0"/>
              </a:rPr>
              <a:t>I'm so blessed, I'm so blessed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200" dirty="0">
                <a:solidFill>
                  <a:srgbClr val="007BB3"/>
                </a:solidFill>
                <a:latin typeface="Avenir" panose="02000503020000020003" pitchFamily="2" charset="0"/>
              </a:rPr>
              <a:t>Got this heartbeat in my chest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200" dirty="0">
                <a:solidFill>
                  <a:srgbClr val="007BB3"/>
                </a:solidFill>
                <a:latin typeface="Avenir" panose="02000503020000020003" pitchFamily="2" charset="0"/>
              </a:rPr>
              <a:t>No, it doesn't matter about the rest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200" dirty="0">
                <a:solidFill>
                  <a:srgbClr val="007BB3"/>
                </a:solidFill>
                <a:latin typeface="Avenir" panose="02000503020000020003" pitchFamily="2" charset="0"/>
              </a:rPr>
              <a:t>If I got You Lord, I'm so blessed</a:t>
            </a:r>
          </a:p>
        </p:txBody>
      </p:sp>
    </p:spTree>
    <p:extLst>
      <p:ext uri="{BB962C8B-B14F-4D97-AF65-F5344CB8AC3E}">
        <p14:creationId xmlns:p14="http://schemas.microsoft.com/office/powerpoint/2010/main" val="2688584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63B14-EA35-1006-1A21-12D435AF5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24175"/>
            <a:ext cx="9144000" cy="100965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007BB3"/>
                </a:solidFill>
                <a:latin typeface="Avenir Medium" panose="02000503020000020003" pitchFamily="2" charset="0"/>
              </a:rPr>
              <a:t>I Am Not My Own</a:t>
            </a:r>
          </a:p>
        </p:txBody>
      </p:sp>
    </p:spTree>
    <p:extLst>
      <p:ext uri="{BB962C8B-B14F-4D97-AF65-F5344CB8AC3E}">
        <p14:creationId xmlns:p14="http://schemas.microsoft.com/office/powerpoint/2010/main" val="4149088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26DFFF-DB1F-366A-483C-279EEE21D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573" y="613186"/>
            <a:ext cx="12148185" cy="547564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  <a:t>The One who made the heavens,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  <a:t>made my heart and soul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  <a:t>Before I drew a breath,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  <a:t>I was loved and known</a:t>
            </a:r>
          </a:p>
        </p:txBody>
      </p:sp>
    </p:spTree>
    <p:extLst>
      <p:ext uri="{BB962C8B-B14F-4D97-AF65-F5344CB8AC3E}">
        <p14:creationId xmlns:p14="http://schemas.microsoft.com/office/powerpoint/2010/main" val="948034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26DFFF-DB1F-366A-483C-279EEE21D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477" y="731349"/>
            <a:ext cx="10515600" cy="406082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400" u="none" strike="noStrike" dirty="0">
                <a:solidFill>
                  <a:srgbClr val="007BB3"/>
                </a:solidFill>
                <a:effectLst/>
                <a:latin typeface="Avenir" panose="02000503020000020003" pitchFamily="2" charset="0"/>
              </a:rPr>
              <a:t>I am His creation,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  <a:t>The Maker’s masterpiece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  <a:t>And all that He designs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  <a:t>Will be done in me</a:t>
            </a:r>
            <a:b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</a:br>
            <a:endParaRPr lang="en-US" sz="5400" dirty="0">
              <a:solidFill>
                <a:srgbClr val="007BB3"/>
              </a:solidFill>
              <a:latin typeface="Avenir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529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26DFFF-DB1F-366A-483C-279EEE21D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31520"/>
            <a:ext cx="12192000" cy="486174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  <a:t>My body is a temple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  <a:t>of the living God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  <a:t>I'll worship in this house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  <a:t>that His blood has bought</a:t>
            </a:r>
          </a:p>
        </p:txBody>
      </p:sp>
    </p:spTree>
    <p:extLst>
      <p:ext uri="{BB962C8B-B14F-4D97-AF65-F5344CB8AC3E}">
        <p14:creationId xmlns:p14="http://schemas.microsoft.com/office/powerpoint/2010/main" val="2563275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26DFFF-DB1F-366A-483C-279EEE21D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573" y="796066"/>
            <a:ext cx="12148185" cy="4663347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  <a:t>As I bear His image,</a:t>
            </a:r>
            <a:b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</a:br>
            <a:r>
              <a:rPr lang="en-US" sz="5400" b="0" i="0" u="none" strike="noStrike" dirty="0">
                <a:solidFill>
                  <a:srgbClr val="007BB3"/>
                </a:solidFill>
                <a:effectLst/>
                <a:latin typeface="Avenir" panose="02000503020000020003" pitchFamily="2" charset="0"/>
              </a:rPr>
              <a:t>oh may I not profane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  <a:t>The holiness I hold</a:t>
            </a:r>
            <a:b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</a:br>
            <a: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  <a:t>in this earthly frame</a:t>
            </a:r>
          </a:p>
        </p:txBody>
      </p:sp>
    </p:spTree>
    <p:extLst>
      <p:ext uri="{BB962C8B-B14F-4D97-AF65-F5344CB8AC3E}">
        <p14:creationId xmlns:p14="http://schemas.microsoft.com/office/powerpoint/2010/main" val="1387467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26DFFF-DB1F-366A-483C-279EEE21D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89" y="963612"/>
            <a:ext cx="11930062" cy="493077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400" b="0" i="0" u="none" strike="noStrike" dirty="0">
                <a:solidFill>
                  <a:srgbClr val="007BB3"/>
                </a:solidFill>
                <a:effectLst/>
                <a:latin typeface="Avenir" panose="02000503020000020003" pitchFamily="2" charset="0"/>
              </a:rPr>
              <a:t>I belong to the Lord, oh,</a:t>
            </a:r>
            <a:br>
              <a:rPr lang="en-US" sz="5400" b="0" i="0" u="none" strike="noStrike" dirty="0">
                <a:solidFill>
                  <a:srgbClr val="007BB3"/>
                </a:solidFill>
                <a:effectLst/>
                <a:latin typeface="Avenir" panose="02000503020000020003" pitchFamily="2" charset="0"/>
              </a:rPr>
            </a:br>
            <a:r>
              <a:rPr lang="en-US" sz="5400" b="0" i="0" u="none" strike="noStrike" dirty="0">
                <a:solidFill>
                  <a:srgbClr val="007BB3"/>
                </a:solidFill>
                <a:effectLst/>
                <a:latin typeface="Avenir" panose="02000503020000020003" pitchFamily="2" charset="0"/>
              </a:rPr>
              <a:t>I am not my own</a:t>
            </a:r>
            <a:b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</a:br>
            <a: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  <a:t>I belong to the Lord</a:t>
            </a:r>
            <a:r>
              <a:rPr lang="en-US" sz="5400" b="0" i="0" u="none" strike="noStrike" dirty="0">
                <a:solidFill>
                  <a:srgbClr val="007BB3"/>
                </a:solidFill>
                <a:effectLst/>
                <a:latin typeface="Avenir" panose="02000503020000020003" pitchFamily="2" charset="0"/>
              </a:rPr>
              <a:t>,</a:t>
            </a:r>
            <a:br>
              <a:rPr lang="en-US" sz="5400" b="0" i="0" u="none" strike="noStrike" dirty="0">
                <a:solidFill>
                  <a:srgbClr val="007BB3"/>
                </a:solidFill>
                <a:effectLst/>
                <a:latin typeface="Avenir" panose="02000503020000020003" pitchFamily="2" charset="0"/>
              </a:rPr>
            </a:br>
            <a:r>
              <a:rPr lang="en-US" sz="5400" b="0" i="0" u="none" strike="noStrike" dirty="0">
                <a:solidFill>
                  <a:srgbClr val="007BB3"/>
                </a:solidFill>
                <a:effectLst/>
                <a:latin typeface="Avenir" panose="02000503020000020003" pitchFamily="2" charset="0"/>
              </a:rPr>
              <a:t>I am not my own</a:t>
            </a:r>
            <a:endParaRPr lang="en-US" sz="5400" dirty="0">
              <a:solidFill>
                <a:srgbClr val="007BB3"/>
              </a:solidFill>
              <a:latin typeface="Avenir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708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63B14-EA35-1006-1A21-12D435AF5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24175"/>
            <a:ext cx="9144000" cy="100965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007BB3"/>
                </a:solidFill>
                <a:latin typeface="Avenir Medium" panose="02000503020000020003" pitchFamily="2" charset="0"/>
              </a:rPr>
              <a:t>I’m So Blessed</a:t>
            </a:r>
          </a:p>
        </p:txBody>
      </p:sp>
    </p:spTree>
    <p:extLst>
      <p:ext uri="{BB962C8B-B14F-4D97-AF65-F5344CB8AC3E}">
        <p14:creationId xmlns:p14="http://schemas.microsoft.com/office/powerpoint/2010/main" val="2471486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26DFFF-DB1F-366A-483C-279EEE21D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720" y="613186"/>
            <a:ext cx="10515600" cy="4846227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400" b="0" i="0" u="none" strike="noStrike" dirty="0">
                <a:solidFill>
                  <a:srgbClr val="007BB3"/>
                </a:solidFill>
                <a:effectLst/>
                <a:latin typeface="Avenir" panose="02000503020000020003" pitchFamily="2" charset="0"/>
              </a:rPr>
              <a:t>I will honor Him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  <a:t>For this I know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  <a:t>I belong to the Lord,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  <a:t>I am not my own</a:t>
            </a:r>
          </a:p>
        </p:txBody>
      </p:sp>
    </p:spTree>
    <p:extLst>
      <p:ext uri="{BB962C8B-B14F-4D97-AF65-F5344CB8AC3E}">
        <p14:creationId xmlns:p14="http://schemas.microsoft.com/office/powerpoint/2010/main" val="96075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26DFFF-DB1F-366A-483C-279EEE21D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573" y="613186"/>
            <a:ext cx="12148185" cy="547564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  <a:t>And if He has redeemed me,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  <a:t> I am not my own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  <a:t>The  measure of my worth,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  <a:t>is His love alone</a:t>
            </a:r>
          </a:p>
        </p:txBody>
      </p:sp>
    </p:spTree>
    <p:extLst>
      <p:ext uri="{BB962C8B-B14F-4D97-AF65-F5344CB8AC3E}">
        <p14:creationId xmlns:p14="http://schemas.microsoft.com/office/powerpoint/2010/main" val="1336329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26DFFF-DB1F-366A-483C-279EEE21D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477" y="731349"/>
            <a:ext cx="10515600" cy="406082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  <a:t>He declares my standing</a:t>
            </a:r>
            <a:r>
              <a:rPr lang="en-US" sz="5400" u="none" strike="noStrike" dirty="0">
                <a:solidFill>
                  <a:srgbClr val="007BB3"/>
                </a:solidFill>
                <a:effectLst/>
                <a:latin typeface="Avenir" panose="02000503020000020003" pitchFamily="2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  <a:t>And He declares my state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  <a:t>So I will know myself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  <a:t>By the name He gave</a:t>
            </a:r>
            <a:b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</a:br>
            <a:endParaRPr lang="en-US" sz="5400" dirty="0">
              <a:solidFill>
                <a:srgbClr val="007BB3"/>
              </a:solidFill>
              <a:latin typeface="Avenir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117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26DFFF-DB1F-366A-483C-279EEE21D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89" y="963612"/>
            <a:ext cx="11930062" cy="493077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400" b="0" i="0" u="none" strike="noStrike" dirty="0">
                <a:solidFill>
                  <a:srgbClr val="007BB3"/>
                </a:solidFill>
                <a:effectLst/>
                <a:latin typeface="Avenir" panose="02000503020000020003" pitchFamily="2" charset="0"/>
              </a:rPr>
              <a:t>I belong to the Lord, oh,</a:t>
            </a:r>
            <a:br>
              <a:rPr lang="en-US" sz="5400" b="0" i="0" u="none" strike="noStrike" dirty="0">
                <a:solidFill>
                  <a:srgbClr val="007BB3"/>
                </a:solidFill>
                <a:effectLst/>
                <a:latin typeface="Avenir" panose="02000503020000020003" pitchFamily="2" charset="0"/>
              </a:rPr>
            </a:br>
            <a:r>
              <a:rPr lang="en-US" sz="5400" b="0" i="0" u="none" strike="noStrike" dirty="0">
                <a:solidFill>
                  <a:srgbClr val="007BB3"/>
                </a:solidFill>
                <a:effectLst/>
                <a:latin typeface="Avenir" panose="02000503020000020003" pitchFamily="2" charset="0"/>
              </a:rPr>
              <a:t>I am not my own</a:t>
            </a:r>
            <a:b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</a:br>
            <a: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  <a:t>I belong to the Lord</a:t>
            </a:r>
            <a:r>
              <a:rPr lang="en-US" sz="5400" b="0" i="0" u="none" strike="noStrike" dirty="0">
                <a:solidFill>
                  <a:srgbClr val="007BB3"/>
                </a:solidFill>
                <a:effectLst/>
                <a:latin typeface="Avenir" panose="02000503020000020003" pitchFamily="2" charset="0"/>
              </a:rPr>
              <a:t>,</a:t>
            </a:r>
            <a:br>
              <a:rPr lang="en-US" sz="5400" b="0" i="0" u="none" strike="noStrike" dirty="0">
                <a:solidFill>
                  <a:srgbClr val="007BB3"/>
                </a:solidFill>
                <a:effectLst/>
                <a:latin typeface="Avenir" panose="02000503020000020003" pitchFamily="2" charset="0"/>
              </a:rPr>
            </a:br>
            <a:r>
              <a:rPr lang="en-US" sz="5400" b="0" i="0" u="none" strike="noStrike" dirty="0">
                <a:solidFill>
                  <a:srgbClr val="007BB3"/>
                </a:solidFill>
                <a:effectLst/>
                <a:latin typeface="Avenir" panose="02000503020000020003" pitchFamily="2" charset="0"/>
              </a:rPr>
              <a:t>I am not my own</a:t>
            </a:r>
            <a:endParaRPr lang="en-US" sz="5400" dirty="0">
              <a:solidFill>
                <a:srgbClr val="007BB3"/>
              </a:solidFill>
              <a:latin typeface="Avenir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492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26DFFF-DB1F-366A-483C-279EEE21D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720" y="613186"/>
            <a:ext cx="10515600" cy="4846227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400" b="0" i="0" u="none" strike="noStrike" dirty="0">
                <a:solidFill>
                  <a:srgbClr val="007BB3"/>
                </a:solidFill>
                <a:effectLst/>
                <a:latin typeface="Avenir" panose="02000503020000020003" pitchFamily="2" charset="0"/>
              </a:rPr>
              <a:t>I will honor Him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  <a:t>For this I know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  <a:t>I belong to the Lord,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  <a:t>I am not my own</a:t>
            </a:r>
          </a:p>
        </p:txBody>
      </p:sp>
    </p:spTree>
    <p:extLst>
      <p:ext uri="{BB962C8B-B14F-4D97-AF65-F5344CB8AC3E}">
        <p14:creationId xmlns:p14="http://schemas.microsoft.com/office/powerpoint/2010/main" val="3103271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26DFFF-DB1F-366A-483C-279EEE21D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573" y="613186"/>
            <a:ext cx="12148185" cy="547564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  <a:t>I am not my own,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  <a:t> and now my heart is free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  <a:t>O Maker, come and make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  <a:t>what You will of me</a:t>
            </a:r>
          </a:p>
        </p:txBody>
      </p:sp>
    </p:spTree>
    <p:extLst>
      <p:ext uri="{BB962C8B-B14F-4D97-AF65-F5344CB8AC3E}">
        <p14:creationId xmlns:p14="http://schemas.microsoft.com/office/powerpoint/2010/main" val="41098576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26DFFF-DB1F-366A-483C-279EEE21D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477" y="731349"/>
            <a:ext cx="10515600" cy="406082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  <a:t>There is nothing broken</a:t>
            </a:r>
            <a:endParaRPr lang="en-US" sz="5400" u="none" strike="noStrike" dirty="0">
              <a:solidFill>
                <a:srgbClr val="007BB3"/>
              </a:solidFill>
              <a:effectLst/>
              <a:latin typeface="Avenir" panose="02000503020000020003" pitchFamily="2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  <a:t>That You cannot repair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  <a:t>So Lord, I leave my life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  <a:t>In Your loving care</a:t>
            </a:r>
            <a:b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</a:br>
            <a:endParaRPr lang="en-US" sz="5400" dirty="0">
              <a:solidFill>
                <a:srgbClr val="007BB3"/>
              </a:solidFill>
              <a:latin typeface="Avenir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53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26DFFF-DB1F-366A-483C-279EEE21D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89" y="963612"/>
            <a:ext cx="11930062" cy="493077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400" b="0" i="0" u="none" strike="noStrike" dirty="0">
                <a:solidFill>
                  <a:srgbClr val="007BB3"/>
                </a:solidFill>
                <a:effectLst/>
                <a:latin typeface="Avenir" panose="02000503020000020003" pitchFamily="2" charset="0"/>
              </a:rPr>
              <a:t>I belong to the Lord, oh,</a:t>
            </a:r>
            <a:br>
              <a:rPr lang="en-US" sz="5400" b="0" i="0" u="none" strike="noStrike" dirty="0">
                <a:solidFill>
                  <a:srgbClr val="007BB3"/>
                </a:solidFill>
                <a:effectLst/>
                <a:latin typeface="Avenir" panose="02000503020000020003" pitchFamily="2" charset="0"/>
              </a:rPr>
            </a:br>
            <a:r>
              <a:rPr lang="en-US" sz="5400" b="0" i="0" u="none" strike="noStrike" dirty="0">
                <a:solidFill>
                  <a:srgbClr val="007BB3"/>
                </a:solidFill>
                <a:effectLst/>
                <a:latin typeface="Avenir" panose="02000503020000020003" pitchFamily="2" charset="0"/>
              </a:rPr>
              <a:t>I am not my own</a:t>
            </a:r>
            <a:b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</a:br>
            <a: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  <a:t>I belong to the Lord</a:t>
            </a:r>
            <a:r>
              <a:rPr lang="en-US" sz="5400" b="0" i="0" u="none" strike="noStrike" dirty="0">
                <a:solidFill>
                  <a:srgbClr val="007BB3"/>
                </a:solidFill>
                <a:effectLst/>
                <a:latin typeface="Avenir" panose="02000503020000020003" pitchFamily="2" charset="0"/>
              </a:rPr>
              <a:t>,</a:t>
            </a:r>
            <a:br>
              <a:rPr lang="en-US" sz="5400" b="0" i="0" u="none" strike="noStrike" dirty="0">
                <a:solidFill>
                  <a:srgbClr val="007BB3"/>
                </a:solidFill>
                <a:effectLst/>
                <a:latin typeface="Avenir" panose="02000503020000020003" pitchFamily="2" charset="0"/>
              </a:rPr>
            </a:br>
            <a:r>
              <a:rPr lang="en-US" sz="5400" b="0" i="0" u="none" strike="noStrike" dirty="0">
                <a:solidFill>
                  <a:srgbClr val="007BB3"/>
                </a:solidFill>
                <a:effectLst/>
                <a:latin typeface="Avenir" panose="02000503020000020003" pitchFamily="2" charset="0"/>
              </a:rPr>
              <a:t>I am not my own</a:t>
            </a:r>
            <a:endParaRPr lang="en-US" sz="5400" dirty="0">
              <a:solidFill>
                <a:srgbClr val="007BB3"/>
              </a:solidFill>
              <a:latin typeface="Avenir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041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26DFFF-DB1F-366A-483C-279EEE21D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720" y="613186"/>
            <a:ext cx="10515600" cy="4846227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400" b="0" i="0" u="none" strike="noStrike" dirty="0">
                <a:solidFill>
                  <a:srgbClr val="007BB3"/>
                </a:solidFill>
                <a:effectLst/>
                <a:latin typeface="Avenir" panose="02000503020000020003" pitchFamily="2" charset="0"/>
              </a:rPr>
              <a:t>I will honor Him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  <a:t>For this I know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  <a:t>I belong to the Lord,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  <a:t>I am not my own</a:t>
            </a:r>
          </a:p>
        </p:txBody>
      </p:sp>
    </p:spTree>
    <p:extLst>
      <p:ext uri="{BB962C8B-B14F-4D97-AF65-F5344CB8AC3E}">
        <p14:creationId xmlns:p14="http://schemas.microsoft.com/office/powerpoint/2010/main" val="2453972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545054-F98A-894B-816F-FBA0CE7C8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082" y="614082"/>
            <a:ext cx="5507916" cy="550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00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26DFFF-DB1F-366A-483C-279EEE21D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91179"/>
            <a:ext cx="12148185" cy="547564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  <a:t>I’m so blessed…</a:t>
            </a:r>
            <a:b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</a:br>
            <a: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  <a:t>hallelujah, I’m blessed!</a:t>
            </a:r>
            <a:b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</a:br>
            <a: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  <a:t>I’m so blessed…</a:t>
            </a:r>
            <a:b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</a:br>
            <a: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  <a:t>hallelujah, I’m blessed!</a:t>
            </a:r>
          </a:p>
        </p:txBody>
      </p:sp>
    </p:spTree>
    <p:extLst>
      <p:ext uri="{BB962C8B-B14F-4D97-AF65-F5344CB8AC3E}">
        <p14:creationId xmlns:p14="http://schemas.microsoft.com/office/powerpoint/2010/main" val="929772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26DFFF-DB1F-366A-483C-279EEE21D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416" y="731349"/>
            <a:ext cx="11837096" cy="4060826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400" u="none" strike="noStrike" dirty="0">
                <a:solidFill>
                  <a:srgbClr val="007BB3"/>
                </a:solidFill>
                <a:effectLst/>
                <a:latin typeface="Avenir" panose="02000503020000020003" pitchFamily="2" charset="0"/>
              </a:rPr>
              <a:t>Trouble knocking at my door today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400" u="none" strike="noStrike" dirty="0">
                <a:solidFill>
                  <a:srgbClr val="007BB3"/>
                </a:solidFill>
                <a:effectLst/>
                <a:latin typeface="Avenir" panose="02000503020000020003" pitchFamily="2" charset="0"/>
              </a:rPr>
              <a:t>I </a:t>
            </a:r>
            <a:r>
              <a:rPr lang="en-US" sz="5400" u="none" strike="noStrike" dirty="0" err="1">
                <a:solidFill>
                  <a:srgbClr val="007BB3"/>
                </a:solidFill>
                <a:effectLst/>
                <a:latin typeface="Avenir" panose="02000503020000020003" pitchFamily="2" charset="0"/>
              </a:rPr>
              <a:t>ain't</a:t>
            </a:r>
            <a:r>
              <a:rPr lang="en-US" sz="5400" u="none" strike="noStrike" dirty="0">
                <a:solidFill>
                  <a:srgbClr val="007BB3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US" sz="5400" u="none" strike="noStrike" dirty="0" err="1">
                <a:solidFill>
                  <a:srgbClr val="007BB3"/>
                </a:solidFill>
                <a:effectLst/>
                <a:latin typeface="Avenir" panose="02000503020000020003" pitchFamily="2" charset="0"/>
              </a:rPr>
              <a:t>gonna</a:t>
            </a:r>
            <a:r>
              <a:rPr lang="en-US" sz="5400" u="none" strike="noStrike" dirty="0">
                <a:solidFill>
                  <a:srgbClr val="007BB3"/>
                </a:solidFill>
                <a:effectLst/>
                <a:latin typeface="Avenir" panose="02000503020000020003" pitchFamily="2" charset="0"/>
              </a:rPr>
              <a:t> let it in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400" u="none" strike="noStrike" dirty="0">
                <a:solidFill>
                  <a:srgbClr val="007BB3"/>
                </a:solidFill>
                <a:effectLst/>
                <a:latin typeface="Avenir" panose="02000503020000020003" pitchFamily="2" charset="0"/>
              </a:rPr>
              <a:t>And worry </a:t>
            </a:r>
            <a:r>
              <a:rPr lang="en-US" sz="5400" u="none" strike="noStrike" dirty="0" err="1">
                <a:solidFill>
                  <a:srgbClr val="007BB3"/>
                </a:solidFill>
                <a:effectLst/>
                <a:latin typeface="Avenir" panose="02000503020000020003" pitchFamily="2" charset="0"/>
              </a:rPr>
              <a:t>wanna</a:t>
            </a:r>
            <a:r>
              <a:rPr lang="en-US" sz="5400" u="none" strike="noStrike" dirty="0">
                <a:solidFill>
                  <a:srgbClr val="007BB3"/>
                </a:solidFill>
                <a:effectLst/>
                <a:latin typeface="Avenir" panose="02000503020000020003" pitchFamily="2" charset="0"/>
              </a:rPr>
              <a:t> steal my joy away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400" u="none" strike="noStrike" dirty="0">
                <a:solidFill>
                  <a:srgbClr val="007BB3"/>
                </a:solidFill>
                <a:effectLst/>
                <a:latin typeface="Avenir" panose="02000503020000020003" pitchFamily="2" charset="0"/>
              </a:rPr>
              <a:t>But I </a:t>
            </a:r>
            <a:r>
              <a:rPr lang="en-US" sz="5400" u="none" strike="noStrike" dirty="0" err="1">
                <a:solidFill>
                  <a:srgbClr val="007BB3"/>
                </a:solidFill>
                <a:effectLst/>
                <a:latin typeface="Avenir" panose="02000503020000020003" pitchFamily="2" charset="0"/>
              </a:rPr>
              <a:t>ain't</a:t>
            </a:r>
            <a:r>
              <a:rPr lang="en-US" sz="5400" u="none" strike="noStrike" dirty="0">
                <a:solidFill>
                  <a:srgbClr val="007BB3"/>
                </a:solidFill>
                <a:effectLst/>
                <a:latin typeface="Avenir" panose="02000503020000020003" pitchFamily="2" charset="0"/>
              </a:rPr>
              <a:t> </a:t>
            </a:r>
            <a:r>
              <a:rPr lang="en-US" sz="5400" u="none" strike="noStrike" dirty="0" err="1">
                <a:solidFill>
                  <a:srgbClr val="007BB3"/>
                </a:solidFill>
                <a:effectLst/>
                <a:latin typeface="Avenir" panose="02000503020000020003" pitchFamily="2" charset="0"/>
              </a:rPr>
              <a:t>gonna</a:t>
            </a:r>
            <a:r>
              <a:rPr lang="en-US" sz="5400" u="none" strike="noStrike" dirty="0">
                <a:solidFill>
                  <a:srgbClr val="007BB3"/>
                </a:solidFill>
                <a:effectLst/>
                <a:latin typeface="Avenir" panose="02000503020000020003" pitchFamily="2" charset="0"/>
              </a:rPr>
              <a:t> let it win</a:t>
            </a:r>
            <a:b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</a:br>
            <a:endParaRPr lang="en-US" sz="5400" dirty="0">
              <a:solidFill>
                <a:srgbClr val="007BB3"/>
              </a:solidFill>
              <a:latin typeface="Avenir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154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26DFFF-DB1F-366A-483C-279EEE21D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" y="691179"/>
            <a:ext cx="12148185" cy="547564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800" dirty="0" err="1">
                <a:solidFill>
                  <a:srgbClr val="007BB3"/>
                </a:solidFill>
                <a:latin typeface="Avenir" panose="02000503020000020003" pitchFamily="2" charset="0"/>
              </a:rPr>
              <a:t>'Cause</a:t>
            </a:r>
            <a:r>
              <a:rPr lang="en-US" sz="4800" dirty="0">
                <a:solidFill>
                  <a:srgbClr val="007BB3"/>
                </a:solidFill>
                <a:latin typeface="Avenir" panose="02000503020000020003" pitchFamily="2" charset="0"/>
              </a:rPr>
              <a:t> on my best day, I'm a child of God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>
                <a:solidFill>
                  <a:srgbClr val="007BB3"/>
                </a:solidFill>
                <a:latin typeface="Avenir" panose="02000503020000020003" pitchFamily="2" charset="0"/>
              </a:rPr>
              <a:t>On my worst day, I'm a child of God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>
                <a:solidFill>
                  <a:srgbClr val="007BB3"/>
                </a:solidFill>
                <a:latin typeface="Avenir" panose="02000503020000020003" pitchFamily="2" charset="0"/>
              </a:rPr>
              <a:t>Oh, every day is a good day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800" dirty="0">
                <a:solidFill>
                  <a:srgbClr val="007BB3"/>
                </a:solidFill>
                <a:latin typeface="Avenir" panose="02000503020000020003" pitchFamily="2" charset="0"/>
              </a:rPr>
              <a:t>And You're the reason why</a:t>
            </a:r>
          </a:p>
        </p:txBody>
      </p:sp>
    </p:spTree>
    <p:extLst>
      <p:ext uri="{BB962C8B-B14F-4D97-AF65-F5344CB8AC3E}">
        <p14:creationId xmlns:p14="http://schemas.microsoft.com/office/powerpoint/2010/main" val="4281934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26DFFF-DB1F-366A-483C-279EEE21D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31520"/>
            <a:ext cx="12192000" cy="486174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200" dirty="0">
                <a:solidFill>
                  <a:srgbClr val="007BB3"/>
                </a:solidFill>
                <a:latin typeface="Avenir" panose="02000503020000020003" pitchFamily="2" charset="0"/>
              </a:rPr>
              <a:t>I'm so blessed, I'm so blessed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200" dirty="0">
                <a:solidFill>
                  <a:srgbClr val="007BB3"/>
                </a:solidFill>
                <a:latin typeface="Avenir" panose="02000503020000020003" pitchFamily="2" charset="0"/>
              </a:rPr>
              <a:t>Got this heartbeat in my chest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200" dirty="0">
                <a:solidFill>
                  <a:srgbClr val="007BB3"/>
                </a:solidFill>
                <a:latin typeface="Avenir" panose="02000503020000020003" pitchFamily="2" charset="0"/>
              </a:rPr>
              <a:t>No, it doesn't matter about the rest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200" dirty="0">
                <a:solidFill>
                  <a:srgbClr val="007BB3"/>
                </a:solidFill>
                <a:latin typeface="Avenir" panose="02000503020000020003" pitchFamily="2" charset="0"/>
              </a:rPr>
              <a:t>If I got You Lord, I'm so blessed</a:t>
            </a:r>
          </a:p>
        </p:txBody>
      </p:sp>
    </p:spTree>
    <p:extLst>
      <p:ext uri="{BB962C8B-B14F-4D97-AF65-F5344CB8AC3E}">
        <p14:creationId xmlns:p14="http://schemas.microsoft.com/office/powerpoint/2010/main" val="1271923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26DFFF-DB1F-366A-483C-279EEE21D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80159"/>
            <a:ext cx="12148185" cy="4886661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  <a:t>And when I count the problems</a:t>
            </a:r>
            <a:b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</a:br>
            <a: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  <a:t>that I see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  <a:t>Hope looks all but gone (Yeah)</a:t>
            </a:r>
          </a:p>
        </p:txBody>
      </p:sp>
    </p:spTree>
    <p:extLst>
      <p:ext uri="{BB962C8B-B14F-4D97-AF65-F5344CB8AC3E}">
        <p14:creationId xmlns:p14="http://schemas.microsoft.com/office/powerpoint/2010/main" val="1925318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26DFFF-DB1F-366A-483C-279EEE21D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05080"/>
            <a:ext cx="12148185" cy="589139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  <a:t>But when I count the ways</a:t>
            </a:r>
            <a:b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</a:br>
            <a: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  <a:t>You're good to me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  <a:t>You got me counting all day long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400" dirty="0">
                <a:solidFill>
                  <a:srgbClr val="007BB3"/>
                </a:solidFill>
                <a:latin typeface="Avenir" panose="02000503020000020003" pitchFamily="2" charset="0"/>
              </a:rPr>
              <a:t>Oh, yeah!</a:t>
            </a:r>
          </a:p>
        </p:txBody>
      </p:sp>
    </p:spTree>
    <p:extLst>
      <p:ext uri="{BB962C8B-B14F-4D97-AF65-F5344CB8AC3E}">
        <p14:creationId xmlns:p14="http://schemas.microsoft.com/office/powerpoint/2010/main" val="1095512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B10F4-3C1B-0A6B-5AB0-5EBCF0EB8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64DDC9-9E60-75B7-D175-B63533E1D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31520"/>
            <a:ext cx="12192000" cy="486174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5200" dirty="0">
                <a:solidFill>
                  <a:srgbClr val="007BB3"/>
                </a:solidFill>
                <a:latin typeface="Avenir" panose="02000503020000020003" pitchFamily="2" charset="0"/>
              </a:rPr>
              <a:t>I'm so blessed, I'm so blessed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200" dirty="0">
                <a:solidFill>
                  <a:srgbClr val="007BB3"/>
                </a:solidFill>
                <a:latin typeface="Avenir" panose="02000503020000020003" pitchFamily="2" charset="0"/>
              </a:rPr>
              <a:t>Got this heartbeat in my chest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200" dirty="0">
                <a:solidFill>
                  <a:srgbClr val="007BB3"/>
                </a:solidFill>
                <a:latin typeface="Avenir" panose="02000503020000020003" pitchFamily="2" charset="0"/>
              </a:rPr>
              <a:t>No, it doesn't matter about the rest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5200" dirty="0">
                <a:solidFill>
                  <a:srgbClr val="007BB3"/>
                </a:solidFill>
                <a:latin typeface="Avenir" panose="02000503020000020003" pitchFamily="2" charset="0"/>
              </a:rPr>
              <a:t>If I got You Lord, I'm so blessed</a:t>
            </a:r>
          </a:p>
        </p:txBody>
      </p:sp>
    </p:spTree>
    <p:extLst>
      <p:ext uri="{BB962C8B-B14F-4D97-AF65-F5344CB8AC3E}">
        <p14:creationId xmlns:p14="http://schemas.microsoft.com/office/powerpoint/2010/main" val="2282928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3152</TotalTime>
  <Words>626</Words>
  <Application>Microsoft Macintosh PowerPoint</Application>
  <PresentationFormat>Widescreen</PresentationFormat>
  <Paragraphs>85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Avenir</vt:lpstr>
      <vt:lpstr>Avenir Medium</vt:lpstr>
      <vt:lpstr>Calibri</vt:lpstr>
      <vt:lpstr>Calibri Light</vt:lpstr>
      <vt:lpstr>Office Theme</vt:lpstr>
      <vt:lpstr>PowerPoint Presentation</vt:lpstr>
      <vt:lpstr>I’m So Blessed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 Am Not My Own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Fear Not</dc:title>
  <dc:creator>Elle Squires</dc:creator>
  <cp:lastModifiedBy>Katie Caldwell</cp:lastModifiedBy>
  <cp:revision>12</cp:revision>
  <dcterms:created xsi:type="dcterms:W3CDTF">2023-07-09T23:02:58Z</dcterms:created>
  <dcterms:modified xsi:type="dcterms:W3CDTF">2024-09-14T01:19:25Z</dcterms:modified>
</cp:coreProperties>
</file>